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C38-7DC7-43FC-8BF2-5AD1236AD67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5F4-55CA-4F22-B40E-35F2A972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4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9C38-7DC7-43FC-8BF2-5AD1236AD67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D5F4-55CA-4F22-B40E-35F2A972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3400" smtClean="0"/>
              <a:t>Краткая презентация образовательной программы дошкольного образования</a:t>
            </a:r>
            <a:endParaRPr lang="ru-RU" sz="3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6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smtClean="0">
                <a:effectLst/>
                <a:latin typeface="Georgia" pitchFamily="18" charset="0"/>
              </a:rPr>
              <a:t>Общие сведения о Программе</a:t>
            </a:r>
            <a:endParaRPr lang="ru-RU" sz="3200" dirty="0">
              <a:effectLst/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19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545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81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50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24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30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39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Краткая презентация образовательной программы дошкольного образования</vt:lpstr>
      <vt:lpstr>Общие сведения о Программе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</dc:title>
  <dc:creator>Certified Windows</dc:creator>
  <cp:lastModifiedBy>Certified Windows</cp:lastModifiedBy>
  <cp:revision>1</cp:revision>
  <dcterms:created xsi:type="dcterms:W3CDTF">2024-12-17T07:21:43Z</dcterms:created>
  <dcterms:modified xsi:type="dcterms:W3CDTF">2024-12-17T07:21:43Z</dcterms:modified>
</cp:coreProperties>
</file>